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19707" y="263907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15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janvier 2014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5157" y="4087441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Review passé </a:t>
            </a:r>
            <a:r>
              <a:rPr lang="en-US" sz="2800" dirty="0" err="1" smtClean="0">
                <a:latin typeface="Kristen ITC" pitchFamily="66" charset="0"/>
              </a:rPr>
              <a:t>composé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5158" y="5082569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Ask for help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4791" y="602638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Check if things have been done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260" y="2663876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negative expressions (never, no one, etc.)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13745</TotalTime>
  <Words>38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114</cp:revision>
  <dcterms:created xsi:type="dcterms:W3CDTF">2011-09-14T23:22:57Z</dcterms:created>
  <dcterms:modified xsi:type="dcterms:W3CDTF">2014-01-15T13:19:00Z</dcterms:modified>
</cp:coreProperties>
</file>